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60" r:id="rId7"/>
    <p:sldId id="261" r:id="rId8"/>
    <p:sldId id="263"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86432" autoAdjust="0"/>
  </p:normalViewPr>
  <p:slideViewPr>
    <p:cSldViewPr snapToGrid="0">
      <p:cViewPr varScale="1">
        <p:scale>
          <a:sx n="94" d="100"/>
          <a:sy n="94" d="100"/>
        </p:scale>
        <p:origin x="84" y="1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6/8/2023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emi99/project-raffl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Project raffle</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3"/>
            <a:ext cx="4989628" cy="942203"/>
          </a:xfrm>
        </p:spPr>
        <p:txBody>
          <a:bodyPr>
            <a:normAutofit fontScale="92500" lnSpcReduction="20000"/>
          </a:bodyPr>
          <a:lstStyle/>
          <a:p>
            <a:r>
              <a:rPr lang="en-US" dirty="0"/>
              <a:t>Matt Kania</a:t>
            </a:r>
          </a:p>
          <a:p>
            <a:r>
              <a:rPr lang="en-US" dirty="0"/>
              <a:t>Adeyemi Thomas</a:t>
            </a:r>
          </a:p>
          <a:p>
            <a:r>
              <a:rPr lang="en-US" dirty="0"/>
              <a:t>Colin Cheesman</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PROJECT SUMMARY</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We built a decentralized raffle app using solidity.  Off-chain online raffles are traditionally hard to trust, but with blockchain we can introduce transparency (and reduce the cost of any intermediaries) into processes that involve randomly selecting a winner. While our solution applies to a three-person for-profit raffle, the technology can be applied to several areas (fundraising, dividing groups, casino games, etc.). </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OUR APPROACH</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SMART CONTRACTS</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One to collect money, assign a winner and distribute the winners. Another to generate a random number to select the winner.  Deployed on Remix. </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err="1"/>
              <a:t>Chainlink</a:t>
            </a:r>
            <a:r>
              <a:rPr lang="en-US" dirty="0"/>
              <a:t> VRF</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A decentralized oracle network that allows us to generate a truly random number to pick a winner.</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err="1"/>
              <a:t>Metamask</a:t>
            </a:r>
            <a:endParaRPr lang="en-US" dirty="0"/>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Our selected crypto wallet to hold the digital currencies needed to fund the smart contracts. </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err="1"/>
              <a:t>Sepolia</a:t>
            </a:r>
            <a:r>
              <a:rPr lang="en-US" dirty="0"/>
              <a:t> </a:t>
            </a:r>
            <a:r>
              <a:rPr lang="en-US" dirty="0" err="1"/>
              <a:t>testnet</a:t>
            </a:r>
            <a:endParaRPr lang="en-US" dirty="0"/>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LINK tokens (similar to Wei) are used to pay node operators for retrieving data (</a:t>
            </a:r>
            <a:r>
              <a:rPr lang="en-ZA" dirty="0" err="1"/>
              <a:t>Chainlink</a:t>
            </a:r>
            <a:r>
              <a:rPr lang="en-ZA" dirty="0"/>
              <a:t>) . LINK is available via </a:t>
            </a:r>
            <a:r>
              <a:rPr lang="en-ZA" dirty="0" err="1"/>
              <a:t>sepolia</a:t>
            </a:r>
            <a:r>
              <a:rPr lang="en-ZA" dirty="0"/>
              <a:t> </a:t>
            </a:r>
            <a:r>
              <a:rPr lang="en-ZA" dirty="0" err="1"/>
              <a:t>testnet</a:t>
            </a:r>
            <a:r>
              <a:rPr lang="en-ZA" dirty="0"/>
              <a:t>.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196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DEMONSTRATION</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US" sz="2600" dirty="0">
                <a:hlinkClick r:id="rId2"/>
              </a:rPr>
              <a:t>CLICK HERE TO SEE OUR PROJECT</a:t>
            </a:r>
            <a:endParaRPr lang="en-ZA" sz="2600"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01191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NEXT STEPS</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Integrate</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US" dirty="0"/>
              <a:t>Our random number generator smart contract into our raffle smart contract. </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Test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US" dirty="0"/>
              <a:t>We believe we should test the product with a small group before releasing to a broader group (given people’s money would be at stake). </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Apply</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US" dirty="0"/>
              <a:t>We built this with a raffle in mind, but we could apply this technology to areas like fundraising, other types of gambling, and more. </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June 12, 2023</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We believe we’ve built the basic skeleton of a technology that has strong potential across a number of areas. There are a lot of online use cases for selecting someone truly random. With more time we will continue to develop the smart contract so that it seamlessly introduce randomness, has more customizability, an appealing front-end, and perhaps greater focus on a niche area. </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6</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94603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Any questions?</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60</TotalTime>
  <Words>375</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Century Gothic Bold</vt:lpstr>
      <vt:lpstr>Courier New</vt:lpstr>
      <vt:lpstr>Daytona Pro Light</vt:lpstr>
      <vt:lpstr>Office Theme</vt:lpstr>
      <vt:lpstr>Project raffle</vt:lpstr>
      <vt:lpstr>PROJECT SUMMARY</vt:lpstr>
      <vt:lpstr>OUR APPROACH</vt:lpstr>
      <vt:lpstr>DEMONSTRATION</vt:lpstr>
      <vt:lpstr>NEXT STEPS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Colin Cheesman</dc:creator>
  <cp:lastModifiedBy>Colin Cheesman</cp:lastModifiedBy>
  <cp:revision>9</cp:revision>
  <dcterms:created xsi:type="dcterms:W3CDTF">2023-05-31T23:40:35Z</dcterms:created>
  <dcterms:modified xsi:type="dcterms:W3CDTF">2023-06-08T23:41:59Z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